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39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395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049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156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487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5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1625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5120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072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40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43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056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52924-757B-45F2-BBCE-8286D68BCB1A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986AD-2D66-4F86-A0D5-3D74259CF3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70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Население Европейского Юга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Город   Ростов-на-Дону- город миллионер</a:t>
            </a:r>
            <a:endParaRPr lang="ru-RU" sz="4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1"/>
            <a:ext cx="3857652" cy="2352895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Население Европейского Юга составляет 18 млн. человек, 40 национальностей (12% от общероссийского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9000" y="0"/>
            <a:ext cx="5035000" cy="3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14282" y="3786190"/>
            <a:ext cx="89297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</a:t>
            </a:r>
            <a:r>
              <a:rPr lang="ru-RU" sz="2400" dirty="0" smtClean="0"/>
              <a:t>азмещено население крайне неравномерно. средняя плотность населения 50 человек на 1 кв.км. Краснодарский край и Ростовская область сосредоточивают в своих пределах почти 3/5 населения района. Наивысшие показатели плотности населения отмечаются в предгорьях, в районах интенсивного земледелия Краснодарского края и в индустриальных районах Ростовской области. А в северо-восточных засушливых районах Ставрополья, Дагестана и Ростовской области население крайне малочисленно.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9"/>
            <a:ext cx="8786874" cy="378621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Европейский Юг -не относится к высоко урбанизированным регионам. Доля городского населения здесь ниже средне российского (55%). </a:t>
            </a:r>
          </a:p>
          <a:p>
            <a:endParaRPr lang="ru-RU" dirty="0" smtClean="0"/>
          </a:p>
          <a:p>
            <a:r>
              <a:rPr lang="ru-RU" dirty="0" smtClean="0"/>
              <a:t>В Республиках Дагестан, Ингушетия, Карачаево-Черкесской и Чеченской - даже преобладает сельское население (около 60%).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795479"/>
            <a:ext cx="5857916" cy="269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143636" y="5857892"/>
            <a:ext cx="714380" cy="43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55%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5143512"/>
            <a:ext cx="714380" cy="43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44%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782636"/>
            <a:ext cx="5857916" cy="269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143380"/>
            <a:ext cx="9144000" cy="271462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На предгорных равнинах основной тип сельского населенного пункта – станица. Крупные станицы обычно протягиваются вдоль степных речек и балок. Численность жителей в таких населенных пунктах может превышать 12 тысяч человек и по этому показателю они могли бы считаться городами. Однако их население занято, в основном, в сельском хозяйстве, а значит станица – тип сельского, а не городского населенного пункта.</a:t>
            </a:r>
            <a:r>
              <a:rPr lang="ru-RU" dirty="0" smtClean="0"/>
              <a:t> 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0"/>
            <a:ext cx="5376000" cy="4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357694"/>
            <a:ext cx="9001156" cy="2500306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Горные села значительно меньше по своим размерам. Сохранившиеся старинные кавказские села чрезвычайно живописны. Каменные дома с плоским крышами лепятся почти вплотную друг к другу вдоль узких улочек. Нередко такой дом окружен каменным забором, который раньше выполнял и оборонительную функцию. 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0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357694"/>
            <a:ext cx="9144000" cy="250030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Национальный состав населения отличается исключительной пестротой - насчитывается несколько десятков народностей и этнических групп коренного населения (принадлежащих не только к разным языковым группам, но и к разным языковым семьям). Среди них по численности выделяются группы осетин, кабардинцев, чеченцев и др., проживающих в основном в пределах своих республик.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17" y="142852"/>
            <a:ext cx="4381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85728"/>
            <a:ext cx="23812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285728"/>
            <a:ext cx="23812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2428868"/>
            <a:ext cx="23812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71942"/>
            <a:ext cx="9144000" cy="278605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Преобладает в районе, однако, русское население, даже в горных республиках Кавказа доля русских среди населения колеблется от 9% в Дагестане до 65% в Адыгее.   </a:t>
            </a:r>
          </a:p>
          <a:p>
            <a:r>
              <a:rPr lang="ru-RU" dirty="0" smtClean="0"/>
              <a:t>В XVIII в. возникли казачьи поселения на берегах Терека, Кубани, Дона, на Ставрополье. 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3" y="-1"/>
            <a:ext cx="5700960" cy="39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20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7F"/>
      </a:accent1>
      <a:accent2>
        <a:srgbClr val="632423"/>
      </a:accent2>
      <a:accent3>
        <a:srgbClr val="00B050"/>
      </a:accent3>
      <a:accent4>
        <a:srgbClr val="FE19FF"/>
      </a:accent4>
      <a:accent5>
        <a:srgbClr val="244061"/>
      </a:accent5>
      <a:accent6>
        <a:srgbClr val="974806"/>
      </a:accent6>
      <a:hlink>
        <a:srgbClr val="C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Тема20</Template>
  <TotalTime>185</TotalTime>
  <Words>343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Тема20</vt:lpstr>
      <vt:lpstr>Население Европейского Юга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Kiv4ik</dc:creator>
  <cp:lastModifiedBy>Admin</cp:lastModifiedBy>
  <cp:revision>19</cp:revision>
  <dcterms:created xsi:type="dcterms:W3CDTF">2011-02-17T20:17:53Z</dcterms:created>
  <dcterms:modified xsi:type="dcterms:W3CDTF">2017-02-11T22:00:03Z</dcterms:modified>
</cp:coreProperties>
</file>